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階医事課" initials="1" lastIdx="1" clrIdx="0">
    <p:extLst>
      <p:ext uri="{19B8F6BF-5375-455C-9EA6-DF929625EA0E}">
        <p15:presenceInfo xmlns:p15="http://schemas.microsoft.com/office/powerpoint/2012/main" userId="S-1-5-21-1448644984-2412995115-181617451-21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4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09A43-8576-43B4-81BE-58CE9177BA9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49513" y="1143000"/>
            <a:ext cx="1958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9AD94-DB47-4314-8FC8-34799585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816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67462"/>
            <a:ext cx="5829300" cy="375991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672376"/>
            <a:ext cx="5143500" cy="260744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275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32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74987"/>
            <a:ext cx="1478756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74987"/>
            <a:ext cx="4350544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24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9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692444"/>
            <a:ext cx="5915025" cy="449240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7227345"/>
            <a:ext cx="5915025" cy="236244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01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874937"/>
            <a:ext cx="2914650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874937"/>
            <a:ext cx="2914650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40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4990"/>
            <a:ext cx="5915025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647443"/>
            <a:ext cx="2901255" cy="129747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944914"/>
            <a:ext cx="2901255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647443"/>
            <a:ext cx="2915543" cy="129747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944914"/>
            <a:ext cx="2915543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5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10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4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9984"/>
            <a:ext cx="2211884" cy="251994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554968"/>
            <a:ext cx="3471863" cy="767483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39929"/>
            <a:ext cx="2211884" cy="600236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86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9984"/>
            <a:ext cx="2211884" cy="251994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554968"/>
            <a:ext cx="3471863" cy="767483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39929"/>
            <a:ext cx="2211884" cy="600236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47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74990"/>
            <a:ext cx="5915025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874937"/>
            <a:ext cx="5915025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0009783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692FD-F788-4849-B46B-3BBCD4AFAE8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0009783"/>
            <a:ext cx="231457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0009783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CE747-2EC2-49E3-A5BC-AE3A8FC9F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3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0519-50F3-49D0-AABD-86ACC6AEC9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93E862-9D9A-47C2-9112-4357674A3E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FB7DEEF-533B-4614-B622-D5C8CA0E8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224"/>
            <a:ext cx="6858000" cy="1059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241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1階医事課</dc:creator>
  <cp:lastModifiedBy>1階医事課</cp:lastModifiedBy>
  <cp:revision>25</cp:revision>
  <dcterms:created xsi:type="dcterms:W3CDTF">2024-03-01T07:34:59Z</dcterms:created>
  <dcterms:modified xsi:type="dcterms:W3CDTF">2024-09-05T06:17:25Z</dcterms:modified>
</cp:coreProperties>
</file>